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83" r:id="rId4"/>
    <p:sldId id="278" r:id="rId5"/>
    <p:sldId id="279" r:id="rId6"/>
    <p:sldId id="280" r:id="rId7"/>
    <p:sldId id="281" r:id="rId8"/>
    <p:sldId id="282" r:id="rId9"/>
    <p:sldId id="270" r:id="rId10"/>
    <p:sldId id="271" r:id="rId11"/>
    <p:sldId id="273" r:id="rId12"/>
    <p:sldId id="274" r:id="rId13"/>
    <p:sldId id="275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2018/1/26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90" y="1052736"/>
            <a:ext cx="7803842" cy="439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211960" y="5157192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 smtClean="0"/>
              <a:t>排行</a:t>
            </a:r>
            <a:endParaRPr lang="zh-CN" altLang="en-US" sz="10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409334" cy="472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980728"/>
            <a:ext cx="8897044" cy="501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836712"/>
            <a:ext cx="8913699" cy="502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658381" cy="488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     奖杯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155679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2420888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3284984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4149080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013176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87727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102" name="矩形 101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矩形 119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0" y="0"/>
            <a:ext cx="313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好友与世界排行之间切换</a:t>
            </a:r>
            <a:endParaRPr lang="zh-CN" altLang="en-US" dirty="0"/>
          </a:p>
        </p:txBody>
      </p:sp>
      <p:pic>
        <p:nvPicPr>
          <p:cNvPr id="71" name="图片 70" descr="wh_icon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6416" y="908720"/>
            <a:ext cx="380048" cy="389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     奖杯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155679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2420888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3284984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4149080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013176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87727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102" name="矩形 101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矩形 119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0" y="0"/>
            <a:ext cx="313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好友与世界排行之间切换</a:t>
            </a:r>
            <a:endParaRPr lang="zh-CN" altLang="en-US" dirty="0"/>
          </a:p>
        </p:txBody>
      </p:sp>
      <p:pic>
        <p:nvPicPr>
          <p:cNvPr id="71" name="图片 70" descr="wh_icon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6416" y="908720"/>
            <a:ext cx="380048" cy="389317"/>
          </a:xfrm>
          <a:prstGeom prst="rect">
            <a:avLst/>
          </a:prstGeom>
        </p:spPr>
      </p:pic>
      <p:sp>
        <p:nvSpPr>
          <p:cNvPr id="73" name="圆角矩形 72"/>
          <p:cNvSpPr/>
          <p:nvPr/>
        </p:nvSpPr>
        <p:spPr>
          <a:xfrm>
            <a:off x="6516216" y="908720"/>
            <a:ext cx="1728192" cy="360040"/>
          </a:xfrm>
          <a:prstGeom prst="roundRect">
            <a:avLst/>
          </a:prstGeom>
          <a:solidFill>
            <a:schemeClr val="tx2">
              <a:lumMod val="75000"/>
              <a:alpha val="85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上榜条件：账号</a:t>
            </a:r>
            <a:r>
              <a:rPr lang="zh-CN" altLang="en-US" sz="1200" dirty="0" smtClean="0"/>
              <a:t>等级不低于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级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     奖杯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155679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2420888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3284984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4149080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013176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8081" y="5877272"/>
            <a:ext cx="1662311" cy="37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61" y="576411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图片 68" descr="copper cash-icon4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8424" y="1556792"/>
            <a:ext cx="460022" cy="385135"/>
          </a:xfrm>
          <a:prstGeom prst="rect">
            <a:avLst/>
          </a:prstGeom>
        </p:spPr>
      </p:pic>
      <p:pic>
        <p:nvPicPr>
          <p:cNvPr id="71" name="图片 70" descr="copper cash-icon4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8424" y="2420888"/>
            <a:ext cx="460022" cy="385135"/>
          </a:xfrm>
          <a:prstGeom prst="rect">
            <a:avLst/>
          </a:prstGeom>
        </p:spPr>
      </p:pic>
      <p:pic>
        <p:nvPicPr>
          <p:cNvPr id="72" name="图片 71" descr="copper cash-icon4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8424" y="3284984"/>
            <a:ext cx="460022" cy="385135"/>
          </a:xfrm>
          <a:prstGeom prst="rect">
            <a:avLst/>
          </a:prstGeom>
        </p:spPr>
      </p:pic>
      <p:pic>
        <p:nvPicPr>
          <p:cNvPr id="73" name="图片 72" descr="copper cash-icon4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8424" y="4149080"/>
            <a:ext cx="460022" cy="385135"/>
          </a:xfrm>
          <a:prstGeom prst="rect">
            <a:avLst/>
          </a:prstGeom>
        </p:spPr>
      </p:pic>
      <p:pic>
        <p:nvPicPr>
          <p:cNvPr id="74" name="图片 73" descr="copper cash-icon4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8424" y="5013176"/>
            <a:ext cx="460022" cy="38513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0" y="0"/>
            <a:ext cx="313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好友与世界排行之间切换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78" name="矩形 77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sp>
        <p:nvSpPr>
          <p:cNvPr id="80" name="矩形 79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sp>
        <p:nvSpPr>
          <p:cNvPr id="81" name="矩形 80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成就等级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矩形 68"/>
          <p:cNvSpPr/>
          <p:nvPr/>
        </p:nvSpPr>
        <p:spPr>
          <a:xfrm>
            <a:off x="7007968" y="155679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16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020272" y="2420888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020272" y="3284984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14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020272" y="4149080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13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20272" y="4973106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12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020272" y="587727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得分榜</a:t>
            </a:r>
            <a:endParaRPr lang="zh-CN" altLang="en-US" sz="1400" dirty="0"/>
          </a:p>
        </p:txBody>
      </p:sp>
      <p:sp>
        <p:nvSpPr>
          <p:cNvPr id="80" name="矩形 79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sp>
        <p:nvSpPr>
          <p:cNvPr id="81" name="矩形 80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sp>
        <p:nvSpPr>
          <p:cNvPr id="82" name="矩形 81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最高得分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矩形 68"/>
          <p:cNvSpPr/>
          <p:nvPr/>
        </p:nvSpPr>
        <p:spPr>
          <a:xfrm>
            <a:off x="6748282" y="1556792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160000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60586" y="2420888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60586" y="3284984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140000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760586" y="4149080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130000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60586" y="4973106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120000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760586" y="5877272"/>
            <a:ext cx="963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100000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78" name="矩形 77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sp>
        <p:nvSpPr>
          <p:cNvPr id="80" name="矩形 79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sp>
        <p:nvSpPr>
          <p:cNvPr id="81" name="矩形 80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最高击败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矩形 68"/>
          <p:cNvSpPr/>
          <p:nvPr/>
        </p:nvSpPr>
        <p:spPr>
          <a:xfrm>
            <a:off x="7007966" y="155679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020272" y="2420888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020273" y="3284984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14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020272" y="4149080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13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20272" y="4973106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12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020272" y="587727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78" name="矩形 77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sp>
        <p:nvSpPr>
          <p:cNvPr id="80" name="矩形 79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sp>
        <p:nvSpPr>
          <p:cNvPr id="81" name="矩形 80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9592" y="836712"/>
            <a:ext cx="8244408" cy="5616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8720"/>
            <a:ext cx="899592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71600" y="1340768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" name="图片 14" descr="mc_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0220"/>
            <a:ext cx="504056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1880" y="16288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2267744" y="1387624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70" name="TextBox 69"/>
          <p:cNvSpPr txBox="1"/>
          <p:nvPr/>
        </p:nvSpPr>
        <p:spPr>
          <a:xfrm>
            <a:off x="111561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</a:rPr>
              <a:t>排名                                         玩家信息                                     地区                          最高连破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971600" y="2204864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491880" y="249289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9" name="流程图: 联系 148"/>
          <p:cNvSpPr/>
          <p:nvPr/>
        </p:nvSpPr>
        <p:spPr>
          <a:xfrm>
            <a:off x="2267744" y="2251720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57" name="圆角矩形 156"/>
          <p:cNvSpPr/>
          <p:nvPr/>
        </p:nvSpPr>
        <p:spPr>
          <a:xfrm>
            <a:off x="971600" y="3068960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1" name="流程图: 联系 160"/>
          <p:cNvSpPr/>
          <p:nvPr/>
        </p:nvSpPr>
        <p:spPr>
          <a:xfrm>
            <a:off x="2267744" y="311581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69" name="圆角矩形 168"/>
          <p:cNvSpPr/>
          <p:nvPr/>
        </p:nvSpPr>
        <p:spPr>
          <a:xfrm>
            <a:off x="971600" y="3933056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3491880" y="42210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3" name="流程图: 联系 172"/>
          <p:cNvSpPr/>
          <p:nvPr/>
        </p:nvSpPr>
        <p:spPr>
          <a:xfrm>
            <a:off x="2267744" y="3979912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81" name="圆角矩形 180"/>
          <p:cNvSpPr/>
          <p:nvPr/>
        </p:nvSpPr>
        <p:spPr>
          <a:xfrm>
            <a:off x="971600" y="4797152"/>
            <a:ext cx="8064896" cy="7920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491880" y="50851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玩家昵称八个汉字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流程图: 联系 184"/>
          <p:cNvSpPr/>
          <p:nvPr/>
        </p:nvSpPr>
        <p:spPr>
          <a:xfrm>
            <a:off x="2267744" y="4844008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sp>
        <p:nvSpPr>
          <p:cNvPr id="193" name="矩形 192"/>
          <p:cNvSpPr/>
          <p:nvPr/>
        </p:nvSpPr>
        <p:spPr>
          <a:xfrm>
            <a:off x="899592" y="5661248"/>
            <a:ext cx="8244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 descr="mc_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2348880"/>
            <a:ext cx="504056" cy="504056"/>
          </a:xfrm>
          <a:prstGeom prst="rect">
            <a:avLst/>
          </a:prstGeom>
        </p:spPr>
      </p:pic>
      <p:pic>
        <p:nvPicPr>
          <p:cNvPr id="45" name="图片 44" descr="mc_th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212976"/>
            <a:ext cx="467544" cy="46754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279515" y="407707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79515" y="4941168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zh-CN" alt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35477" y="5877272"/>
            <a:ext cx="8002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未上榜</a:t>
            </a:r>
            <a:endParaRPr lang="zh-CN" altLang="en-U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491880" y="59492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此处玩家自己昵称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流程图: 联系 195"/>
          <p:cNvSpPr/>
          <p:nvPr/>
        </p:nvSpPr>
        <p:spPr>
          <a:xfrm>
            <a:off x="2267744" y="5697566"/>
            <a:ext cx="648072" cy="6732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/>
              <a:t>账号头像</a:t>
            </a:r>
            <a:endParaRPr lang="zh-CN" altLang="en-US" sz="1050" dirty="0"/>
          </a:p>
        </p:txBody>
      </p:sp>
      <p:pic>
        <p:nvPicPr>
          <p:cNvPr id="17" name="图片 1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1772816"/>
            <a:ext cx="301267" cy="308992"/>
          </a:xfrm>
          <a:prstGeom prst="rect">
            <a:avLst/>
          </a:prstGeom>
        </p:spPr>
      </p:pic>
      <p:pic>
        <p:nvPicPr>
          <p:cNvPr id="148" name="图片 14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2636912"/>
            <a:ext cx="301267" cy="308992"/>
          </a:xfrm>
          <a:prstGeom prst="rect">
            <a:avLst/>
          </a:prstGeom>
        </p:spPr>
      </p:pic>
      <p:pic>
        <p:nvPicPr>
          <p:cNvPr id="84" name="图片 83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3501008"/>
            <a:ext cx="301267" cy="308992"/>
          </a:xfrm>
          <a:prstGeom prst="rect">
            <a:avLst/>
          </a:prstGeom>
        </p:spPr>
      </p:pic>
      <p:pic>
        <p:nvPicPr>
          <p:cNvPr id="85" name="图片 84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4365104"/>
            <a:ext cx="301267" cy="308992"/>
          </a:xfrm>
          <a:prstGeom prst="rect">
            <a:avLst/>
          </a:prstGeom>
        </p:spPr>
      </p:pic>
      <p:pic>
        <p:nvPicPr>
          <p:cNvPr id="87" name="图片 86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5229200"/>
            <a:ext cx="301267" cy="308992"/>
          </a:xfrm>
          <a:prstGeom prst="rect">
            <a:avLst/>
          </a:prstGeom>
        </p:spPr>
      </p:pic>
      <p:pic>
        <p:nvPicPr>
          <p:cNvPr id="88" name="图片 87" descr="girl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1800" y="6093296"/>
            <a:ext cx="301267" cy="308992"/>
          </a:xfrm>
          <a:prstGeom prst="rect">
            <a:avLst/>
          </a:prstGeom>
        </p:spPr>
      </p:pic>
      <p:pic>
        <p:nvPicPr>
          <p:cNvPr id="89" name="图片 88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1545759"/>
            <a:ext cx="400044" cy="360040"/>
          </a:xfrm>
          <a:prstGeom prst="rect">
            <a:avLst/>
          </a:prstGeom>
        </p:spPr>
      </p:pic>
      <p:pic>
        <p:nvPicPr>
          <p:cNvPr id="92" name="图片 91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2420888"/>
            <a:ext cx="400044" cy="360040"/>
          </a:xfrm>
          <a:prstGeom prst="rect">
            <a:avLst/>
          </a:prstGeom>
        </p:spPr>
      </p:pic>
      <p:pic>
        <p:nvPicPr>
          <p:cNvPr id="94" name="图片 93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3284984"/>
            <a:ext cx="400044" cy="360040"/>
          </a:xfrm>
          <a:prstGeom prst="rect">
            <a:avLst/>
          </a:prstGeom>
        </p:spPr>
      </p:pic>
      <p:pic>
        <p:nvPicPr>
          <p:cNvPr id="96" name="图片 95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4149080"/>
            <a:ext cx="400044" cy="360040"/>
          </a:xfrm>
          <a:prstGeom prst="rect">
            <a:avLst/>
          </a:prstGeom>
        </p:spPr>
      </p:pic>
      <p:pic>
        <p:nvPicPr>
          <p:cNvPr id="98" name="图片 97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3844" y="5013176"/>
            <a:ext cx="400044" cy="360040"/>
          </a:xfrm>
          <a:prstGeom prst="rect">
            <a:avLst/>
          </a:prstGeom>
        </p:spPr>
      </p:pic>
      <p:pic>
        <p:nvPicPr>
          <p:cNvPr id="100" name="图片 99" descr="v_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848" y="5887810"/>
            <a:ext cx="400044" cy="360040"/>
          </a:xfrm>
          <a:prstGeom prst="rect">
            <a:avLst/>
          </a:prstGeom>
        </p:spPr>
      </p:pic>
      <p:pic>
        <p:nvPicPr>
          <p:cNvPr id="103" name="图片 102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1556792"/>
            <a:ext cx="418897" cy="418897"/>
          </a:xfrm>
          <a:prstGeom prst="rect">
            <a:avLst/>
          </a:prstGeom>
        </p:spPr>
      </p:pic>
      <p:pic>
        <p:nvPicPr>
          <p:cNvPr id="104" name="图片 103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2420888"/>
            <a:ext cx="418897" cy="418897"/>
          </a:xfrm>
          <a:prstGeom prst="rect">
            <a:avLst/>
          </a:prstGeom>
        </p:spPr>
      </p:pic>
      <p:pic>
        <p:nvPicPr>
          <p:cNvPr id="105" name="图片 104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3284984"/>
            <a:ext cx="418897" cy="418897"/>
          </a:xfrm>
          <a:prstGeom prst="rect">
            <a:avLst/>
          </a:prstGeom>
        </p:spPr>
      </p:pic>
      <p:pic>
        <p:nvPicPr>
          <p:cNvPr id="106" name="图片 105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4149080"/>
            <a:ext cx="418897" cy="418897"/>
          </a:xfrm>
          <a:prstGeom prst="rect">
            <a:avLst/>
          </a:prstGeom>
        </p:spPr>
      </p:pic>
      <p:pic>
        <p:nvPicPr>
          <p:cNvPr id="107" name="图片 106" descr="goodfriend_plu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6416" y="5013176"/>
            <a:ext cx="418897" cy="41889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5436096" y="162880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36096" y="249289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上海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6096" y="335699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北京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6096" y="422108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36096" y="5085184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36096" y="596031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未知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5" name="图片 114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6093296"/>
            <a:ext cx="342900" cy="333375"/>
          </a:xfrm>
          <a:prstGeom prst="rect">
            <a:avLst/>
          </a:prstGeom>
        </p:spPr>
      </p:pic>
      <p:pic>
        <p:nvPicPr>
          <p:cNvPr id="116" name="图片 115" descr="chose_b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5733256"/>
            <a:ext cx="342900" cy="333375"/>
          </a:xfrm>
          <a:prstGeom prst="rect">
            <a:avLst/>
          </a:prstGeom>
        </p:spPr>
      </p:pic>
      <p:pic>
        <p:nvPicPr>
          <p:cNvPr id="114" name="图片 113" descr="chose_ti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61" y="6124153"/>
            <a:ext cx="257175" cy="25717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95536" y="57442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好友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5536" y="610432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世界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448092"/>
            <a:ext cx="9144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矩形 68"/>
          <p:cNvSpPr/>
          <p:nvPr/>
        </p:nvSpPr>
        <p:spPr>
          <a:xfrm>
            <a:off x="7007966" y="155679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020272" y="2420888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15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020273" y="3284984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14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020272" y="4149080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13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20272" y="4973106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12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020272" y="5877272"/>
            <a:ext cx="4443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zh-CN" altLang="en-US" sz="2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836712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奖杯榜</a:t>
            </a:r>
            <a:endParaRPr lang="zh-CN" altLang="en-US" sz="1400" dirty="0"/>
          </a:p>
        </p:txBody>
      </p:sp>
      <p:sp>
        <p:nvSpPr>
          <p:cNvPr id="78" name="矩形 77"/>
          <p:cNvSpPr/>
          <p:nvPr/>
        </p:nvSpPr>
        <p:spPr>
          <a:xfrm>
            <a:off x="0" y="1700808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高分榜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0" y="2132856"/>
            <a:ext cx="89959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破敌榜</a:t>
            </a:r>
            <a:endParaRPr lang="zh-CN" altLang="en-US" sz="1400" dirty="0"/>
          </a:p>
        </p:txBody>
      </p:sp>
      <p:sp>
        <p:nvSpPr>
          <p:cNvPr id="80" name="矩形 79"/>
          <p:cNvSpPr/>
          <p:nvPr/>
        </p:nvSpPr>
        <p:spPr>
          <a:xfrm>
            <a:off x="0" y="1268760"/>
            <a:ext cx="8995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成就榜</a:t>
            </a:r>
            <a:endParaRPr lang="zh-CN" altLang="en-US" sz="1400" dirty="0"/>
          </a:p>
        </p:txBody>
      </p:sp>
      <p:sp>
        <p:nvSpPr>
          <p:cNvPr id="81" name="矩形 80"/>
          <p:cNvSpPr/>
          <p:nvPr/>
        </p:nvSpPr>
        <p:spPr>
          <a:xfrm>
            <a:off x="0" y="2564904"/>
            <a:ext cx="899592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连破榜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644" y="980728"/>
            <a:ext cx="832565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参考图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564</Words>
  <Application>Microsoft Office PowerPoint</Application>
  <PresentationFormat>全屏显示(4:3)</PresentationFormat>
  <Paragraphs>237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95</cp:revision>
  <dcterms:created xsi:type="dcterms:W3CDTF">2017-01-16T12:47:04Z</dcterms:created>
  <dcterms:modified xsi:type="dcterms:W3CDTF">2018-01-26T08:12:30Z</dcterms:modified>
</cp:coreProperties>
</file>